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7" r:id="rId2"/>
    <p:sldId id="274" r:id="rId3"/>
    <p:sldId id="275" r:id="rId4"/>
    <p:sldId id="276" r:id="rId5"/>
    <p:sldId id="277" r:id="rId6"/>
    <p:sldId id="263" r:id="rId7"/>
    <p:sldId id="264" r:id="rId8"/>
    <p:sldId id="278" r:id="rId9"/>
    <p:sldId id="279" r:id="rId10"/>
  </p:sldIdLst>
  <p:sldSz cx="12192000" cy="6858000"/>
  <p:notesSz cx="6858000" cy="9144000"/>
  <p:embeddedFontLst>
    <p:embeddedFont>
      <p:font typeface="Adobe 고딕 Std B" panose="020B0800000000000000" pitchFamily="34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D1DBE-4A25-436C-8BF4-68BBA70A88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4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D1DBE-4A25-436C-8BF4-68BBA70A88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2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변수의 자료형에 맞는 서식 문자를 사용해야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D1DBE-4A25-436C-8BF4-68BBA70A88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1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변수의 주소를 반환하는 연산자인데 나중에 배우게 될 것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없으면 값이 입력되지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D1DBE-4A25-436C-8BF4-68BBA70A88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36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 err="1"/>
              <a:t>scanf</a:t>
            </a:r>
            <a:r>
              <a:rPr lang="ko-KR" altLang="en-US" dirty="0"/>
              <a:t>함수에는 보안상의 문제가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컴파일할 때</a:t>
            </a:r>
            <a:r>
              <a:rPr lang="en-US" altLang="ko-KR" dirty="0"/>
              <a:t>, </a:t>
            </a:r>
            <a:r>
              <a:rPr lang="ko-KR" altLang="en-US" dirty="0"/>
              <a:t>컴파일러가 </a:t>
            </a:r>
            <a:r>
              <a:rPr lang="en-US" altLang="ko-KR" dirty="0" err="1"/>
              <a:t>scanf</a:t>
            </a:r>
            <a:r>
              <a:rPr lang="ko-KR" altLang="en-US" dirty="0"/>
              <a:t>를 컴파일 에러로 </a:t>
            </a:r>
            <a:r>
              <a:rPr lang="ko-KR" altLang="en-US" dirty="0" err="1"/>
              <a:t>처리해버림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D1DBE-4A25-436C-8BF4-68BBA70A88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09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최소한 </a:t>
            </a:r>
            <a:r>
              <a:rPr lang="en-US" altLang="ko-KR" dirty="0"/>
              <a:t>#include &lt;</a:t>
            </a:r>
            <a:r>
              <a:rPr lang="en-US" altLang="ko-KR" dirty="0" err="1"/>
              <a:t>stdio.h</a:t>
            </a:r>
            <a:r>
              <a:rPr lang="en-US" altLang="ko-KR" dirty="0"/>
              <a:t>&gt; </a:t>
            </a:r>
            <a:r>
              <a:rPr lang="ko-KR" altLang="en-US" dirty="0"/>
              <a:t>위에 적어야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D1DBE-4A25-436C-8BF4-68BBA70A88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4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D1DBE-4A25-436C-8BF4-68BBA70A88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9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서식 문자와 같은 개수의 변수를 </a:t>
            </a:r>
            <a:r>
              <a:rPr lang="en-US" altLang="ko-KR" dirty="0" err="1"/>
              <a:t>scanf</a:t>
            </a:r>
            <a:r>
              <a:rPr lang="ko-KR" altLang="en-US" dirty="0"/>
              <a:t>함수에 넣어줘야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D1DBE-4A25-436C-8BF4-68BBA70A88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6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4070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/>
              <a:t>4. </a:t>
            </a:r>
            <a:r>
              <a:rPr lang="ko-KR" altLang="en-US"/>
              <a:t>입력</a:t>
            </a:r>
            <a:endParaRPr lang="ko-KR" altLang="en-US" dirty="0"/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981325"/>
            <a:ext cx="895350" cy="8953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/>
        </p:nvSpPr>
        <p:spPr>
          <a:xfrm>
            <a:off x="1524000" y="381793"/>
            <a:ext cx="9144000" cy="2158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사용자에게 값 </a:t>
            </a:r>
            <a:r>
              <a:rPr lang="ko-KR" altLang="en-US" sz="3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입력받기</a:t>
            </a:r>
            <a:endParaRPr lang="ko-KR" altLang="en-US" sz="3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9144000" cy="118440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값을 </a:t>
            </a:r>
            <a:r>
              <a:rPr lang="ko-KR" altLang="en-US" dirty="0" err="1">
                <a:solidFill>
                  <a:srgbClr val="FF0000"/>
                </a:solidFill>
              </a:rPr>
              <a:t>입력</a:t>
            </a:r>
            <a:r>
              <a:rPr lang="ko-KR" altLang="en-US" dirty="0" err="1">
                <a:solidFill>
                  <a:srgbClr val="A9B7C6"/>
                </a:solidFill>
              </a:rPr>
              <a:t>받아서</a:t>
            </a:r>
            <a:r>
              <a:rPr lang="ko-KR" altLang="en-US" dirty="0">
                <a:solidFill>
                  <a:srgbClr val="A9B7C6"/>
                </a:solidFill>
              </a:rPr>
              <a:t> 무언가를 하고 싶다면</a:t>
            </a:r>
            <a:r>
              <a:rPr lang="en-US" altLang="ko-KR" dirty="0">
                <a:solidFill>
                  <a:srgbClr val="A9B7C6"/>
                </a:solidFill>
              </a:rPr>
              <a:t>?</a:t>
            </a:r>
            <a:endParaRPr lang="ko-KR" altLang="en-US" dirty="0">
              <a:solidFill>
                <a:srgbClr val="A9B7C6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05" y="2946820"/>
            <a:ext cx="7948160" cy="27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3681" y="67766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scanf</a:t>
            </a:r>
            <a:r>
              <a:rPr lang="en-US" altLang="ko-KR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9144000" cy="118440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A9B7C6"/>
                </a:solidFill>
              </a:rPr>
              <a:t>scanf</a:t>
            </a:r>
            <a:r>
              <a:rPr lang="ko-KR" altLang="en-US" dirty="0">
                <a:solidFill>
                  <a:srgbClr val="A9B7C6"/>
                </a:solidFill>
              </a:rPr>
              <a:t>함수로 </a:t>
            </a:r>
            <a:r>
              <a:rPr lang="ko-KR" altLang="en-US" dirty="0"/>
              <a:t>변수에 값을 </a:t>
            </a:r>
            <a:r>
              <a:rPr lang="ko-KR" altLang="en-US" dirty="0" err="1"/>
              <a:t>입력받을</a:t>
            </a:r>
            <a:r>
              <a:rPr lang="ko-KR" altLang="en-US" dirty="0"/>
              <a:t> 수 있음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887" y="2192326"/>
            <a:ext cx="7003596" cy="41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3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267" y="199741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scanf</a:t>
            </a:r>
            <a:r>
              <a:rPr lang="en-US" altLang="ko-KR" sz="4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4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42" y="2827564"/>
            <a:ext cx="7762485" cy="13416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74771" y="2827564"/>
            <a:ext cx="947058" cy="10042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04315" y="2928257"/>
            <a:ext cx="1567542" cy="903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60208" y="4730751"/>
            <a:ext cx="17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</a:rPr>
              <a:t>서식 문자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00900" y="4747988"/>
            <a:ext cx="17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</a:rPr>
              <a:t>변수</a:t>
            </a:r>
          </a:p>
        </p:txBody>
      </p:sp>
      <p:cxnSp>
        <p:nvCxnSpPr>
          <p:cNvPr id="11" name="연결선: 꺾임 10"/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5003800" y="4276271"/>
            <a:ext cx="898980" cy="9980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/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7635420" y="4284436"/>
            <a:ext cx="916218" cy="10886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73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45400" y="125657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scanf</a:t>
            </a:r>
            <a:r>
              <a:rPr lang="en-US" altLang="ko-KR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42" y="2827564"/>
            <a:ext cx="7762485" cy="13416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23315" y="2906487"/>
            <a:ext cx="473528" cy="9252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91684" y="4780645"/>
            <a:ext cx="2149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</a:rPr>
              <a:t>&amp;</a:t>
            </a:r>
            <a:r>
              <a:rPr lang="ko-KR" altLang="en-US" sz="2800" dirty="0">
                <a:solidFill>
                  <a:srgbClr val="FF0000"/>
                </a:solidFill>
              </a:rPr>
              <a:t> 연산자</a:t>
            </a:r>
          </a:p>
        </p:txBody>
      </p:sp>
      <p:cxnSp>
        <p:nvCxnSpPr>
          <p:cNvPr id="13" name="연결선: 꺾임 12"/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6688926" y="4302923"/>
            <a:ext cx="948874" cy="656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2"/>
          <p:cNvSpPr>
            <a:spLocks noGrp="1"/>
          </p:cNvSpPr>
          <p:nvPr>
            <p:ph type="subTitle" idx="1"/>
          </p:nvPr>
        </p:nvSpPr>
        <p:spPr>
          <a:xfrm>
            <a:off x="1178023" y="1305702"/>
            <a:ext cx="9144000" cy="118440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&amp;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빼먹으면 입력 안 됨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5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693" y="352383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컴파일 에러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55474" y="1697706"/>
            <a:ext cx="10510877" cy="480791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 err="1"/>
              <a:t>scanf</a:t>
            </a:r>
            <a:r>
              <a:rPr lang="ko-KR" altLang="en-US" dirty="0"/>
              <a:t>함수는 보안에 문제가 있어서</a:t>
            </a:r>
            <a:r>
              <a:rPr lang="en-US" altLang="ko-KR" dirty="0"/>
              <a:t> </a:t>
            </a:r>
            <a:r>
              <a:rPr lang="ko-KR" altLang="en-US" dirty="0"/>
              <a:t>사용하지 않는 것이 권장됨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Visual studio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에러</a:t>
            </a:r>
            <a:r>
              <a:rPr lang="ko-KR" altLang="en-US" dirty="0"/>
              <a:t>로 </a:t>
            </a:r>
            <a:r>
              <a:rPr lang="ko-KR" altLang="en-US" dirty="0" err="1"/>
              <a:t>처리해버림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학습 단계에서는 그냥 사용</a:t>
            </a:r>
            <a:r>
              <a:rPr lang="en-US" altLang="ko-KR" dirty="0"/>
              <a:t>)</a:t>
            </a:r>
          </a:p>
          <a:p>
            <a:pPr algn="l"/>
            <a:endParaRPr lang="ko-KR" altLang="en-US" dirty="0">
              <a:solidFill>
                <a:srgbClr val="A9B7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27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0242" y="428879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해결 방법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93" y="3043590"/>
            <a:ext cx="6864184" cy="11222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55" y="4838524"/>
            <a:ext cx="7626660" cy="905323"/>
          </a:xfrm>
          <a:prstGeom prst="rect">
            <a:avLst/>
          </a:prstGeom>
        </p:spPr>
      </p:pic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3221035" y="2019476"/>
            <a:ext cx="10510877" cy="4807911"/>
          </a:xfrm>
        </p:spPr>
        <p:txBody>
          <a:bodyPr/>
          <a:lstStyle/>
          <a:p>
            <a:pPr algn="l"/>
            <a:r>
              <a:rPr lang="ko-KR" altLang="en-US" dirty="0"/>
              <a:t>코드 상단에 다음의 코드 중 하나 삽입</a:t>
            </a:r>
          </a:p>
        </p:txBody>
      </p:sp>
    </p:spTree>
    <p:extLst>
      <p:ext uri="{BB962C8B-B14F-4D97-AF65-F5344CB8AC3E}">
        <p14:creationId xmlns:p14="http://schemas.microsoft.com/office/powerpoint/2010/main" val="312741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266" y="303437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여러 변수에 동시에 </a:t>
            </a:r>
            <a:r>
              <a:rPr lang="ko-KR" altLang="en-US" sz="3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입력받기</a:t>
            </a:r>
            <a:endParaRPr lang="ko-KR" altLang="en-US" sz="3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787" y="2401659"/>
            <a:ext cx="8689796" cy="287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6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45400" y="411671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여러 변수에 동시에 </a:t>
            </a:r>
            <a:r>
              <a:rPr lang="ko-KR" altLang="en-US" sz="36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입력받기</a:t>
            </a:r>
            <a:endParaRPr lang="ko-KR" altLang="en-US" sz="3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04" y="4579079"/>
            <a:ext cx="5179562" cy="15491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19" y="2559214"/>
            <a:ext cx="10105932" cy="7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5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148</Words>
  <Application>Microsoft Office PowerPoint</Application>
  <PresentationFormat>와이드스크린</PresentationFormat>
  <Paragraphs>38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Adobe 고딕 Std B</vt:lpstr>
      <vt:lpstr>서울남산체 B</vt:lpstr>
      <vt:lpstr>서울남산 장체 L</vt:lpstr>
      <vt:lpstr>맑은 고딕</vt:lpstr>
      <vt:lpstr>Arial</vt:lpstr>
      <vt:lpstr>Office 테마</vt:lpstr>
      <vt:lpstr>PowerPoint 프레젠테이션</vt:lpstr>
      <vt:lpstr>사용자에게 값 입력받기</vt:lpstr>
      <vt:lpstr>scanf 함수</vt:lpstr>
      <vt:lpstr>scanf 함수</vt:lpstr>
      <vt:lpstr>scanf 함수</vt:lpstr>
      <vt:lpstr>컴파일 에러</vt:lpstr>
      <vt:lpstr>해결 방법</vt:lpstr>
      <vt:lpstr>여러 변수에 동시에 입력받기</vt:lpstr>
      <vt:lpstr>여러 변수에 동시에 입력받기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관훈</dc:creator>
  <cp:lastModifiedBy>지현 최</cp:lastModifiedBy>
  <cp:revision>125</cp:revision>
  <dcterms:created xsi:type="dcterms:W3CDTF">2020-03-07T07:12:46Z</dcterms:created>
  <dcterms:modified xsi:type="dcterms:W3CDTF">2020-04-06T03:39:58Z</dcterms:modified>
</cp:coreProperties>
</file>